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FFFF00"/>
    <a:srgbClr val="FFFF99"/>
    <a:srgbClr val="CC00FF"/>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59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8402701-3501-0BA9-7E89-23A096225BBB}"/>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5353ABA2-BF00-778A-D79C-08927D4910F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91B08A48-3D90-A926-0AC2-82DF8E39BCA0}"/>
              </a:ext>
            </a:extLst>
          </p:cNvPr>
          <p:cNvSpPr>
            <a:spLocks noGrp="1"/>
          </p:cNvSpPr>
          <p:nvPr>
            <p:ph type="dt" sz="half" idx="10"/>
          </p:nvPr>
        </p:nvSpPr>
        <p:spPr/>
        <p:txBody>
          <a:bodyPr/>
          <a:lstStyle/>
          <a:p>
            <a:fld id="{2EEB9A9F-BB68-4C25-8987-53FD167E3402}" type="datetimeFigureOut">
              <a:rPr kumimoji="1" lang="ja-JP" altLang="en-US" smtClean="0"/>
              <a:t>2023/1/19</a:t>
            </a:fld>
            <a:endParaRPr kumimoji="1" lang="ja-JP" altLang="en-US"/>
          </a:p>
        </p:txBody>
      </p:sp>
      <p:sp>
        <p:nvSpPr>
          <p:cNvPr id="5" name="フッター プレースホルダー 4">
            <a:extLst>
              <a:ext uri="{FF2B5EF4-FFF2-40B4-BE49-F238E27FC236}">
                <a16:creationId xmlns:a16="http://schemas.microsoft.com/office/drawing/2014/main" id="{5498F747-2973-0C2F-1F7D-AF5F5562784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B39BAE4-AC96-E58D-CB16-829E79B6DE8B}"/>
              </a:ext>
            </a:extLst>
          </p:cNvPr>
          <p:cNvSpPr>
            <a:spLocks noGrp="1"/>
          </p:cNvSpPr>
          <p:nvPr>
            <p:ph type="sldNum" sz="quarter" idx="12"/>
          </p:nvPr>
        </p:nvSpPr>
        <p:spPr/>
        <p:txBody>
          <a:bodyPr/>
          <a:lstStyle/>
          <a:p>
            <a:fld id="{B24E59E8-66C8-421A-B667-45DBEEE357BD}" type="slidenum">
              <a:rPr kumimoji="1" lang="ja-JP" altLang="en-US" smtClean="0"/>
              <a:t>‹#›</a:t>
            </a:fld>
            <a:endParaRPr kumimoji="1" lang="ja-JP" altLang="en-US"/>
          </a:p>
        </p:txBody>
      </p:sp>
    </p:spTree>
    <p:extLst>
      <p:ext uri="{BB962C8B-B14F-4D97-AF65-F5344CB8AC3E}">
        <p14:creationId xmlns:p14="http://schemas.microsoft.com/office/powerpoint/2010/main" val="2717863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18DFB12-8E8A-8E40-9219-33EBCA4DFA6C}"/>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3AE73562-0773-6BF5-F380-09EB529376B7}"/>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02119D2-7E99-3609-B1F4-6E5550BADE6B}"/>
              </a:ext>
            </a:extLst>
          </p:cNvPr>
          <p:cNvSpPr>
            <a:spLocks noGrp="1"/>
          </p:cNvSpPr>
          <p:nvPr>
            <p:ph type="dt" sz="half" idx="10"/>
          </p:nvPr>
        </p:nvSpPr>
        <p:spPr/>
        <p:txBody>
          <a:bodyPr/>
          <a:lstStyle/>
          <a:p>
            <a:fld id="{2EEB9A9F-BB68-4C25-8987-53FD167E3402}" type="datetimeFigureOut">
              <a:rPr kumimoji="1" lang="ja-JP" altLang="en-US" smtClean="0"/>
              <a:t>2023/1/19</a:t>
            </a:fld>
            <a:endParaRPr kumimoji="1" lang="ja-JP" altLang="en-US"/>
          </a:p>
        </p:txBody>
      </p:sp>
      <p:sp>
        <p:nvSpPr>
          <p:cNvPr id="5" name="フッター プレースホルダー 4">
            <a:extLst>
              <a:ext uri="{FF2B5EF4-FFF2-40B4-BE49-F238E27FC236}">
                <a16:creationId xmlns:a16="http://schemas.microsoft.com/office/drawing/2014/main" id="{EC2F3A5A-A443-4728-CE4A-14E5FAE76BC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8DECCA4-C5EC-2C5B-F112-0AFC4DE49B11}"/>
              </a:ext>
            </a:extLst>
          </p:cNvPr>
          <p:cNvSpPr>
            <a:spLocks noGrp="1"/>
          </p:cNvSpPr>
          <p:nvPr>
            <p:ph type="sldNum" sz="quarter" idx="12"/>
          </p:nvPr>
        </p:nvSpPr>
        <p:spPr/>
        <p:txBody>
          <a:bodyPr/>
          <a:lstStyle/>
          <a:p>
            <a:fld id="{B24E59E8-66C8-421A-B667-45DBEEE357BD}" type="slidenum">
              <a:rPr kumimoji="1" lang="ja-JP" altLang="en-US" smtClean="0"/>
              <a:t>‹#›</a:t>
            </a:fld>
            <a:endParaRPr kumimoji="1" lang="ja-JP" altLang="en-US"/>
          </a:p>
        </p:txBody>
      </p:sp>
    </p:spTree>
    <p:extLst>
      <p:ext uri="{BB962C8B-B14F-4D97-AF65-F5344CB8AC3E}">
        <p14:creationId xmlns:p14="http://schemas.microsoft.com/office/powerpoint/2010/main" val="37926801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1C36665A-2580-4B31-B5AC-A2DE3772A436}"/>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5791B854-8394-1EC2-C8DB-EB50B61B95B6}"/>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6B48A64-4990-E4A3-D35E-AE9EA95AD5B4}"/>
              </a:ext>
            </a:extLst>
          </p:cNvPr>
          <p:cNvSpPr>
            <a:spLocks noGrp="1"/>
          </p:cNvSpPr>
          <p:nvPr>
            <p:ph type="dt" sz="half" idx="10"/>
          </p:nvPr>
        </p:nvSpPr>
        <p:spPr/>
        <p:txBody>
          <a:bodyPr/>
          <a:lstStyle/>
          <a:p>
            <a:fld id="{2EEB9A9F-BB68-4C25-8987-53FD167E3402}" type="datetimeFigureOut">
              <a:rPr kumimoji="1" lang="ja-JP" altLang="en-US" smtClean="0"/>
              <a:t>2023/1/19</a:t>
            </a:fld>
            <a:endParaRPr kumimoji="1" lang="ja-JP" altLang="en-US"/>
          </a:p>
        </p:txBody>
      </p:sp>
      <p:sp>
        <p:nvSpPr>
          <p:cNvPr id="5" name="フッター プレースホルダー 4">
            <a:extLst>
              <a:ext uri="{FF2B5EF4-FFF2-40B4-BE49-F238E27FC236}">
                <a16:creationId xmlns:a16="http://schemas.microsoft.com/office/drawing/2014/main" id="{31D1B794-EC95-47B5-CC0C-F433FD9DDAA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2BE1774-A552-FBE1-66F7-236C13287867}"/>
              </a:ext>
            </a:extLst>
          </p:cNvPr>
          <p:cNvSpPr>
            <a:spLocks noGrp="1"/>
          </p:cNvSpPr>
          <p:nvPr>
            <p:ph type="sldNum" sz="quarter" idx="12"/>
          </p:nvPr>
        </p:nvSpPr>
        <p:spPr/>
        <p:txBody>
          <a:bodyPr/>
          <a:lstStyle/>
          <a:p>
            <a:fld id="{B24E59E8-66C8-421A-B667-45DBEEE357BD}" type="slidenum">
              <a:rPr kumimoji="1" lang="ja-JP" altLang="en-US" smtClean="0"/>
              <a:t>‹#›</a:t>
            </a:fld>
            <a:endParaRPr kumimoji="1" lang="ja-JP" altLang="en-US"/>
          </a:p>
        </p:txBody>
      </p:sp>
    </p:spTree>
    <p:extLst>
      <p:ext uri="{BB962C8B-B14F-4D97-AF65-F5344CB8AC3E}">
        <p14:creationId xmlns:p14="http://schemas.microsoft.com/office/powerpoint/2010/main" val="3202606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8001CFC-F268-6A7F-57CA-D7195C86BB63}"/>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CAB9939-5B8A-372E-0921-E6A18099AB38}"/>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1D764CD-F33A-79A2-CDF4-9C5D2402CD1E}"/>
              </a:ext>
            </a:extLst>
          </p:cNvPr>
          <p:cNvSpPr>
            <a:spLocks noGrp="1"/>
          </p:cNvSpPr>
          <p:nvPr>
            <p:ph type="dt" sz="half" idx="10"/>
          </p:nvPr>
        </p:nvSpPr>
        <p:spPr/>
        <p:txBody>
          <a:bodyPr/>
          <a:lstStyle/>
          <a:p>
            <a:fld id="{2EEB9A9F-BB68-4C25-8987-53FD167E3402}" type="datetimeFigureOut">
              <a:rPr kumimoji="1" lang="ja-JP" altLang="en-US" smtClean="0"/>
              <a:t>2023/1/19</a:t>
            </a:fld>
            <a:endParaRPr kumimoji="1" lang="ja-JP" altLang="en-US"/>
          </a:p>
        </p:txBody>
      </p:sp>
      <p:sp>
        <p:nvSpPr>
          <p:cNvPr id="5" name="フッター プレースホルダー 4">
            <a:extLst>
              <a:ext uri="{FF2B5EF4-FFF2-40B4-BE49-F238E27FC236}">
                <a16:creationId xmlns:a16="http://schemas.microsoft.com/office/drawing/2014/main" id="{2D97F2F9-B1C2-9B91-7D4A-95517F3064C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88DB12B-D599-AC20-5614-007465AD71C1}"/>
              </a:ext>
            </a:extLst>
          </p:cNvPr>
          <p:cNvSpPr>
            <a:spLocks noGrp="1"/>
          </p:cNvSpPr>
          <p:nvPr>
            <p:ph type="sldNum" sz="quarter" idx="12"/>
          </p:nvPr>
        </p:nvSpPr>
        <p:spPr/>
        <p:txBody>
          <a:bodyPr/>
          <a:lstStyle/>
          <a:p>
            <a:fld id="{B24E59E8-66C8-421A-B667-45DBEEE357BD}" type="slidenum">
              <a:rPr kumimoji="1" lang="ja-JP" altLang="en-US" smtClean="0"/>
              <a:t>‹#›</a:t>
            </a:fld>
            <a:endParaRPr kumimoji="1" lang="ja-JP" altLang="en-US"/>
          </a:p>
        </p:txBody>
      </p:sp>
    </p:spTree>
    <p:extLst>
      <p:ext uri="{BB962C8B-B14F-4D97-AF65-F5344CB8AC3E}">
        <p14:creationId xmlns:p14="http://schemas.microsoft.com/office/powerpoint/2010/main" val="467667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D54D049-686C-AADE-8723-EF5295308373}"/>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F56EEA9-954F-03B1-D03C-13F9FD24001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ED821DB7-D622-6C48-5C8F-C40FAB3B4117}"/>
              </a:ext>
            </a:extLst>
          </p:cNvPr>
          <p:cNvSpPr>
            <a:spLocks noGrp="1"/>
          </p:cNvSpPr>
          <p:nvPr>
            <p:ph type="dt" sz="half" idx="10"/>
          </p:nvPr>
        </p:nvSpPr>
        <p:spPr/>
        <p:txBody>
          <a:bodyPr/>
          <a:lstStyle/>
          <a:p>
            <a:fld id="{2EEB9A9F-BB68-4C25-8987-53FD167E3402}" type="datetimeFigureOut">
              <a:rPr kumimoji="1" lang="ja-JP" altLang="en-US" smtClean="0"/>
              <a:t>2023/1/19</a:t>
            </a:fld>
            <a:endParaRPr kumimoji="1" lang="ja-JP" altLang="en-US"/>
          </a:p>
        </p:txBody>
      </p:sp>
      <p:sp>
        <p:nvSpPr>
          <p:cNvPr id="5" name="フッター プレースホルダー 4">
            <a:extLst>
              <a:ext uri="{FF2B5EF4-FFF2-40B4-BE49-F238E27FC236}">
                <a16:creationId xmlns:a16="http://schemas.microsoft.com/office/drawing/2014/main" id="{9ED66306-E5A5-2E46-DE93-D3DCFB64B40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FDE450E-982D-F392-5E66-4F4D9B8F181E}"/>
              </a:ext>
            </a:extLst>
          </p:cNvPr>
          <p:cNvSpPr>
            <a:spLocks noGrp="1"/>
          </p:cNvSpPr>
          <p:nvPr>
            <p:ph type="sldNum" sz="quarter" idx="12"/>
          </p:nvPr>
        </p:nvSpPr>
        <p:spPr/>
        <p:txBody>
          <a:bodyPr/>
          <a:lstStyle/>
          <a:p>
            <a:fld id="{B24E59E8-66C8-421A-B667-45DBEEE357BD}" type="slidenum">
              <a:rPr kumimoji="1" lang="ja-JP" altLang="en-US" smtClean="0"/>
              <a:t>‹#›</a:t>
            </a:fld>
            <a:endParaRPr kumimoji="1" lang="ja-JP" altLang="en-US"/>
          </a:p>
        </p:txBody>
      </p:sp>
    </p:spTree>
    <p:extLst>
      <p:ext uri="{BB962C8B-B14F-4D97-AF65-F5344CB8AC3E}">
        <p14:creationId xmlns:p14="http://schemas.microsoft.com/office/powerpoint/2010/main" val="2439169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AB297DC-F3A5-97AF-75AA-6D737253F1CA}"/>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A76B3C4-3EA8-CDA2-0085-69616080EF77}"/>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95E83163-2CFD-0889-51C4-0788E8B0ACE6}"/>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BC1CFC1B-6380-861A-16CB-27FB26FD5D52}"/>
              </a:ext>
            </a:extLst>
          </p:cNvPr>
          <p:cNvSpPr>
            <a:spLocks noGrp="1"/>
          </p:cNvSpPr>
          <p:nvPr>
            <p:ph type="dt" sz="half" idx="10"/>
          </p:nvPr>
        </p:nvSpPr>
        <p:spPr/>
        <p:txBody>
          <a:bodyPr/>
          <a:lstStyle/>
          <a:p>
            <a:fld id="{2EEB9A9F-BB68-4C25-8987-53FD167E3402}" type="datetimeFigureOut">
              <a:rPr kumimoji="1" lang="ja-JP" altLang="en-US" smtClean="0"/>
              <a:t>2023/1/19</a:t>
            </a:fld>
            <a:endParaRPr kumimoji="1" lang="ja-JP" altLang="en-US"/>
          </a:p>
        </p:txBody>
      </p:sp>
      <p:sp>
        <p:nvSpPr>
          <p:cNvPr id="6" name="フッター プレースホルダー 5">
            <a:extLst>
              <a:ext uri="{FF2B5EF4-FFF2-40B4-BE49-F238E27FC236}">
                <a16:creationId xmlns:a16="http://schemas.microsoft.com/office/drawing/2014/main" id="{7C4DDDDA-0DCD-22A4-247E-F630AAF7213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FF3F9A8-43EF-314C-F5F1-5847B00CAFDD}"/>
              </a:ext>
            </a:extLst>
          </p:cNvPr>
          <p:cNvSpPr>
            <a:spLocks noGrp="1"/>
          </p:cNvSpPr>
          <p:nvPr>
            <p:ph type="sldNum" sz="quarter" idx="12"/>
          </p:nvPr>
        </p:nvSpPr>
        <p:spPr/>
        <p:txBody>
          <a:bodyPr/>
          <a:lstStyle/>
          <a:p>
            <a:fld id="{B24E59E8-66C8-421A-B667-45DBEEE357BD}" type="slidenum">
              <a:rPr kumimoji="1" lang="ja-JP" altLang="en-US" smtClean="0"/>
              <a:t>‹#›</a:t>
            </a:fld>
            <a:endParaRPr kumimoji="1" lang="ja-JP" altLang="en-US"/>
          </a:p>
        </p:txBody>
      </p:sp>
    </p:spTree>
    <p:extLst>
      <p:ext uri="{BB962C8B-B14F-4D97-AF65-F5344CB8AC3E}">
        <p14:creationId xmlns:p14="http://schemas.microsoft.com/office/powerpoint/2010/main" val="465105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945B6A6-5A7E-4E1A-BF4D-D522D0F11479}"/>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6100037-1B34-E828-3DBF-9BDC666914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3E505F63-288C-DFDE-C126-6AA7FBA27256}"/>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9C443FCF-909F-E985-9E5D-E11AAB0D921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9B5967DA-1A39-88D8-CAFD-3384F9E0A54D}"/>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5B7A0D42-2158-BFA7-FEDB-B7461CA93650}"/>
              </a:ext>
            </a:extLst>
          </p:cNvPr>
          <p:cNvSpPr>
            <a:spLocks noGrp="1"/>
          </p:cNvSpPr>
          <p:nvPr>
            <p:ph type="dt" sz="half" idx="10"/>
          </p:nvPr>
        </p:nvSpPr>
        <p:spPr/>
        <p:txBody>
          <a:bodyPr/>
          <a:lstStyle/>
          <a:p>
            <a:fld id="{2EEB9A9F-BB68-4C25-8987-53FD167E3402}" type="datetimeFigureOut">
              <a:rPr kumimoji="1" lang="ja-JP" altLang="en-US" smtClean="0"/>
              <a:t>2023/1/19</a:t>
            </a:fld>
            <a:endParaRPr kumimoji="1" lang="ja-JP" altLang="en-US"/>
          </a:p>
        </p:txBody>
      </p:sp>
      <p:sp>
        <p:nvSpPr>
          <p:cNvPr id="8" name="フッター プレースホルダー 7">
            <a:extLst>
              <a:ext uri="{FF2B5EF4-FFF2-40B4-BE49-F238E27FC236}">
                <a16:creationId xmlns:a16="http://schemas.microsoft.com/office/drawing/2014/main" id="{98BF97F4-B928-6E36-1C24-6692A56069D2}"/>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DC2B232C-01B8-1208-0345-555F1F6EF093}"/>
              </a:ext>
            </a:extLst>
          </p:cNvPr>
          <p:cNvSpPr>
            <a:spLocks noGrp="1"/>
          </p:cNvSpPr>
          <p:nvPr>
            <p:ph type="sldNum" sz="quarter" idx="12"/>
          </p:nvPr>
        </p:nvSpPr>
        <p:spPr/>
        <p:txBody>
          <a:bodyPr/>
          <a:lstStyle/>
          <a:p>
            <a:fld id="{B24E59E8-66C8-421A-B667-45DBEEE357BD}" type="slidenum">
              <a:rPr kumimoji="1" lang="ja-JP" altLang="en-US" smtClean="0"/>
              <a:t>‹#›</a:t>
            </a:fld>
            <a:endParaRPr kumimoji="1" lang="ja-JP" altLang="en-US"/>
          </a:p>
        </p:txBody>
      </p:sp>
    </p:spTree>
    <p:extLst>
      <p:ext uri="{BB962C8B-B14F-4D97-AF65-F5344CB8AC3E}">
        <p14:creationId xmlns:p14="http://schemas.microsoft.com/office/powerpoint/2010/main" val="226544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94E5717-B523-0621-E703-82F1F387B99B}"/>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2F8AA23C-B5AF-809E-280D-633F6F268360}"/>
              </a:ext>
            </a:extLst>
          </p:cNvPr>
          <p:cNvSpPr>
            <a:spLocks noGrp="1"/>
          </p:cNvSpPr>
          <p:nvPr>
            <p:ph type="dt" sz="half" idx="10"/>
          </p:nvPr>
        </p:nvSpPr>
        <p:spPr/>
        <p:txBody>
          <a:bodyPr/>
          <a:lstStyle/>
          <a:p>
            <a:fld id="{2EEB9A9F-BB68-4C25-8987-53FD167E3402}" type="datetimeFigureOut">
              <a:rPr kumimoji="1" lang="ja-JP" altLang="en-US" smtClean="0"/>
              <a:t>2023/1/19</a:t>
            </a:fld>
            <a:endParaRPr kumimoji="1" lang="ja-JP" altLang="en-US"/>
          </a:p>
        </p:txBody>
      </p:sp>
      <p:sp>
        <p:nvSpPr>
          <p:cNvPr id="4" name="フッター プレースホルダー 3">
            <a:extLst>
              <a:ext uri="{FF2B5EF4-FFF2-40B4-BE49-F238E27FC236}">
                <a16:creationId xmlns:a16="http://schemas.microsoft.com/office/drawing/2014/main" id="{19C6775A-4E7A-F84C-2E2C-F985E4165A21}"/>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C4D67A01-BB39-5F19-41C7-8D4E5143D76E}"/>
              </a:ext>
            </a:extLst>
          </p:cNvPr>
          <p:cNvSpPr>
            <a:spLocks noGrp="1"/>
          </p:cNvSpPr>
          <p:nvPr>
            <p:ph type="sldNum" sz="quarter" idx="12"/>
          </p:nvPr>
        </p:nvSpPr>
        <p:spPr/>
        <p:txBody>
          <a:bodyPr/>
          <a:lstStyle/>
          <a:p>
            <a:fld id="{B24E59E8-66C8-421A-B667-45DBEEE357BD}" type="slidenum">
              <a:rPr kumimoji="1" lang="ja-JP" altLang="en-US" smtClean="0"/>
              <a:t>‹#›</a:t>
            </a:fld>
            <a:endParaRPr kumimoji="1" lang="ja-JP" altLang="en-US"/>
          </a:p>
        </p:txBody>
      </p:sp>
    </p:spTree>
    <p:extLst>
      <p:ext uri="{BB962C8B-B14F-4D97-AF65-F5344CB8AC3E}">
        <p14:creationId xmlns:p14="http://schemas.microsoft.com/office/powerpoint/2010/main" val="1408863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B31F7DDE-61AA-6575-1C50-9032761A3272}"/>
              </a:ext>
            </a:extLst>
          </p:cNvPr>
          <p:cNvSpPr>
            <a:spLocks noGrp="1"/>
          </p:cNvSpPr>
          <p:nvPr>
            <p:ph type="dt" sz="half" idx="10"/>
          </p:nvPr>
        </p:nvSpPr>
        <p:spPr/>
        <p:txBody>
          <a:bodyPr/>
          <a:lstStyle/>
          <a:p>
            <a:fld id="{2EEB9A9F-BB68-4C25-8987-53FD167E3402}" type="datetimeFigureOut">
              <a:rPr kumimoji="1" lang="ja-JP" altLang="en-US" smtClean="0"/>
              <a:t>2023/1/19</a:t>
            </a:fld>
            <a:endParaRPr kumimoji="1" lang="ja-JP" altLang="en-US"/>
          </a:p>
        </p:txBody>
      </p:sp>
      <p:sp>
        <p:nvSpPr>
          <p:cNvPr id="3" name="フッター プレースホルダー 2">
            <a:extLst>
              <a:ext uri="{FF2B5EF4-FFF2-40B4-BE49-F238E27FC236}">
                <a16:creationId xmlns:a16="http://schemas.microsoft.com/office/drawing/2014/main" id="{C601C887-8D6E-0712-6307-3F5B5D244441}"/>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19BF1A71-346E-E806-DC2A-A1ECE2E35A89}"/>
              </a:ext>
            </a:extLst>
          </p:cNvPr>
          <p:cNvSpPr>
            <a:spLocks noGrp="1"/>
          </p:cNvSpPr>
          <p:nvPr>
            <p:ph type="sldNum" sz="quarter" idx="12"/>
          </p:nvPr>
        </p:nvSpPr>
        <p:spPr/>
        <p:txBody>
          <a:bodyPr/>
          <a:lstStyle/>
          <a:p>
            <a:fld id="{B24E59E8-66C8-421A-B667-45DBEEE357BD}" type="slidenum">
              <a:rPr kumimoji="1" lang="ja-JP" altLang="en-US" smtClean="0"/>
              <a:t>‹#›</a:t>
            </a:fld>
            <a:endParaRPr kumimoji="1" lang="ja-JP" altLang="en-US"/>
          </a:p>
        </p:txBody>
      </p:sp>
    </p:spTree>
    <p:extLst>
      <p:ext uri="{BB962C8B-B14F-4D97-AF65-F5344CB8AC3E}">
        <p14:creationId xmlns:p14="http://schemas.microsoft.com/office/powerpoint/2010/main" val="6148004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98D563D-643E-E7DE-D62F-4DA47EF0DEB8}"/>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0B0E91F-E2A4-DF39-FB34-1FE2E4CE01F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5289ECB2-2CF6-A92B-C9C9-F56DA9972A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3A6447BF-0369-CCF5-809E-796307667992}"/>
              </a:ext>
            </a:extLst>
          </p:cNvPr>
          <p:cNvSpPr>
            <a:spLocks noGrp="1"/>
          </p:cNvSpPr>
          <p:nvPr>
            <p:ph type="dt" sz="half" idx="10"/>
          </p:nvPr>
        </p:nvSpPr>
        <p:spPr/>
        <p:txBody>
          <a:bodyPr/>
          <a:lstStyle/>
          <a:p>
            <a:fld id="{2EEB9A9F-BB68-4C25-8987-53FD167E3402}" type="datetimeFigureOut">
              <a:rPr kumimoji="1" lang="ja-JP" altLang="en-US" smtClean="0"/>
              <a:t>2023/1/19</a:t>
            </a:fld>
            <a:endParaRPr kumimoji="1" lang="ja-JP" altLang="en-US"/>
          </a:p>
        </p:txBody>
      </p:sp>
      <p:sp>
        <p:nvSpPr>
          <p:cNvPr id="6" name="フッター プレースホルダー 5">
            <a:extLst>
              <a:ext uri="{FF2B5EF4-FFF2-40B4-BE49-F238E27FC236}">
                <a16:creationId xmlns:a16="http://schemas.microsoft.com/office/drawing/2014/main" id="{6DC33FD8-BA83-61EA-CDA7-A1187B21FBF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06BFFE0-FF79-896C-0A92-80EC88D7D47D}"/>
              </a:ext>
            </a:extLst>
          </p:cNvPr>
          <p:cNvSpPr>
            <a:spLocks noGrp="1"/>
          </p:cNvSpPr>
          <p:nvPr>
            <p:ph type="sldNum" sz="quarter" idx="12"/>
          </p:nvPr>
        </p:nvSpPr>
        <p:spPr/>
        <p:txBody>
          <a:bodyPr/>
          <a:lstStyle/>
          <a:p>
            <a:fld id="{B24E59E8-66C8-421A-B667-45DBEEE357BD}" type="slidenum">
              <a:rPr kumimoji="1" lang="ja-JP" altLang="en-US" smtClean="0"/>
              <a:t>‹#›</a:t>
            </a:fld>
            <a:endParaRPr kumimoji="1" lang="ja-JP" altLang="en-US"/>
          </a:p>
        </p:txBody>
      </p:sp>
    </p:spTree>
    <p:extLst>
      <p:ext uri="{BB962C8B-B14F-4D97-AF65-F5344CB8AC3E}">
        <p14:creationId xmlns:p14="http://schemas.microsoft.com/office/powerpoint/2010/main" val="3950662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5433ACB-0063-18D3-3F2E-EA634AF75EB5}"/>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BEB4CE53-68ED-4A2A-4963-EDB5F1A3ADB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720BB3EC-BA30-F161-E1B1-38CC3BEFD7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A6B6C46C-5C16-B233-5DFC-7B8A181FAC37}"/>
              </a:ext>
            </a:extLst>
          </p:cNvPr>
          <p:cNvSpPr>
            <a:spLocks noGrp="1"/>
          </p:cNvSpPr>
          <p:nvPr>
            <p:ph type="dt" sz="half" idx="10"/>
          </p:nvPr>
        </p:nvSpPr>
        <p:spPr/>
        <p:txBody>
          <a:bodyPr/>
          <a:lstStyle/>
          <a:p>
            <a:fld id="{2EEB9A9F-BB68-4C25-8987-53FD167E3402}" type="datetimeFigureOut">
              <a:rPr kumimoji="1" lang="ja-JP" altLang="en-US" smtClean="0"/>
              <a:t>2023/1/19</a:t>
            </a:fld>
            <a:endParaRPr kumimoji="1" lang="ja-JP" altLang="en-US"/>
          </a:p>
        </p:txBody>
      </p:sp>
      <p:sp>
        <p:nvSpPr>
          <p:cNvPr id="6" name="フッター プレースホルダー 5">
            <a:extLst>
              <a:ext uri="{FF2B5EF4-FFF2-40B4-BE49-F238E27FC236}">
                <a16:creationId xmlns:a16="http://schemas.microsoft.com/office/drawing/2014/main" id="{79B9E7B8-FCD6-8C06-12D4-1640550C5F8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FBDBC858-7B35-776C-2617-A1456B42E458}"/>
              </a:ext>
            </a:extLst>
          </p:cNvPr>
          <p:cNvSpPr>
            <a:spLocks noGrp="1"/>
          </p:cNvSpPr>
          <p:nvPr>
            <p:ph type="sldNum" sz="quarter" idx="12"/>
          </p:nvPr>
        </p:nvSpPr>
        <p:spPr/>
        <p:txBody>
          <a:bodyPr/>
          <a:lstStyle/>
          <a:p>
            <a:fld id="{B24E59E8-66C8-421A-B667-45DBEEE357BD}" type="slidenum">
              <a:rPr kumimoji="1" lang="ja-JP" altLang="en-US" smtClean="0"/>
              <a:t>‹#›</a:t>
            </a:fld>
            <a:endParaRPr kumimoji="1" lang="ja-JP" altLang="en-US"/>
          </a:p>
        </p:txBody>
      </p:sp>
    </p:spTree>
    <p:extLst>
      <p:ext uri="{BB962C8B-B14F-4D97-AF65-F5344CB8AC3E}">
        <p14:creationId xmlns:p14="http://schemas.microsoft.com/office/powerpoint/2010/main" val="3083064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98647283-D163-1534-C9BD-151CE70E5F9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82E086F-3890-4DC7-60ED-3D01BBCC478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6F7B696-17DB-9B8C-5DDE-2451C891DC4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EB9A9F-BB68-4C25-8987-53FD167E3402}" type="datetimeFigureOut">
              <a:rPr kumimoji="1" lang="ja-JP" altLang="en-US" smtClean="0"/>
              <a:t>2023/1/19</a:t>
            </a:fld>
            <a:endParaRPr kumimoji="1" lang="ja-JP" altLang="en-US"/>
          </a:p>
        </p:txBody>
      </p:sp>
      <p:sp>
        <p:nvSpPr>
          <p:cNvPr id="5" name="フッター プレースホルダー 4">
            <a:extLst>
              <a:ext uri="{FF2B5EF4-FFF2-40B4-BE49-F238E27FC236}">
                <a16:creationId xmlns:a16="http://schemas.microsoft.com/office/drawing/2014/main" id="{7055885E-FC42-1295-C643-9C75FB7C555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3CCA41D2-D71D-5326-A10C-EC23FDB303A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4E59E8-66C8-421A-B667-45DBEEE357BD}" type="slidenum">
              <a:rPr kumimoji="1" lang="ja-JP" altLang="en-US" smtClean="0"/>
              <a:t>‹#›</a:t>
            </a:fld>
            <a:endParaRPr kumimoji="1" lang="ja-JP" altLang="en-US"/>
          </a:p>
        </p:txBody>
      </p:sp>
    </p:spTree>
    <p:extLst>
      <p:ext uri="{BB962C8B-B14F-4D97-AF65-F5344CB8AC3E}">
        <p14:creationId xmlns:p14="http://schemas.microsoft.com/office/powerpoint/2010/main" val="7486502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矢印: 下 26">
            <a:extLst>
              <a:ext uri="{FF2B5EF4-FFF2-40B4-BE49-F238E27FC236}">
                <a16:creationId xmlns:a16="http://schemas.microsoft.com/office/drawing/2014/main" id="{D8F81A2F-36D0-F0C0-B31A-731C9DFF91D7}"/>
              </a:ext>
            </a:extLst>
          </p:cNvPr>
          <p:cNvSpPr/>
          <p:nvPr/>
        </p:nvSpPr>
        <p:spPr>
          <a:xfrm>
            <a:off x="11211633" y="666540"/>
            <a:ext cx="295835" cy="3394472"/>
          </a:xfrm>
          <a:prstGeom prst="down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26" name="矢印: 下 25">
            <a:extLst>
              <a:ext uri="{FF2B5EF4-FFF2-40B4-BE49-F238E27FC236}">
                <a16:creationId xmlns:a16="http://schemas.microsoft.com/office/drawing/2014/main" id="{6B9C8AF9-E4BA-3BB0-2935-9B2B6EE3AE58}"/>
              </a:ext>
            </a:extLst>
          </p:cNvPr>
          <p:cNvSpPr/>
          <p:nvPr/>
        </p:nvSpPr>
        <p:spPr>
          <a:xfrm>
            <a:off x="7781636" y="666540"/>
            <a:ext cx="295835" cy="3394472"/>
          </a:xfrm>
          <a:prstGeom prst="downArrow">
            <a:avLst/>
          </a:prstGeom>
          <a:solidFill>
            <a:srgbClr val="FF99CC"/>
          </a:solidFill>
          <a:ln>
            <a:solidFill>
              <a:srgbClr val="FF9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25" name="矢印: 下 24">
            <a:extLst>
              <a:ext uri="{FF2B5EF4-FFF2-40B4-BE49-F238E27FC236}">
                <a16:creationId xmlns:a16="http://schemas.microsoft.com/office/drawing/2014/main" id="{261713FC-EB6B-98ED-806B-8DE9A5000B12}"/>
              </a:ext>
            </a:extLst>
          </p:cNvPr>
          <p:cNvSpPr/>
          <p:nvPr/>
        </p:nvSpPr>
        <p:spPr>
          <a:xfrm>
            <a:off x="5507257" y="657575"/>
            <a:ext cx="295835" cy="3394472"/>
          </a:xfrm>
          <a:prstGeom prst="downArrow">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24" name="矢印: 下 23">
            <a:extLst>
              <a:ext uri="{FF2B5EF4-FFF2-40B4-BE49-F238E27FC236}">
                <a16:creationId xmlns:a16="http://schemas.microsoft.com/office/drawing/2014/main" id="{AA08BF45-3707-7B20-9F1A-2073476453EB}"/>
              </a:ext>
            </a:extLst>
          </p:cNvPr>
          <p:cNvSpPr/>
          <p:nvPr/>
        </p:nvSpPr>
        <p:spPr>
          <a:xfrm>
            <a:off x="3613646" y="657575"/>
            <a:ext cx="295835" cy="3394472"/>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23" name="矢印: 下 22">
            <a:extLst>
              <a:ext uri="{FF2B5EF4-FFF2-40B4-BE49-F238E27FC236}">
                <a16:creationId xmlns:a16="http://schemas.microsoft.com/office/drawing/2014/main" id="{97A6D48F-BCAD-97FF-C1D0-210C087D9109}"/>
              </a:ext>
            </a:extLst>
          </p:cNvPr>
          <p:cNvSpPr/>
          <p:nvPr/>
        </p:nvSpPr>
        <p:spPr>
          <a:xfrm>
            <a:off x="959429" y="914400"/>
            <a:ext cx="295835" cy="3137647"/>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2" name="フローチャート: 代替処理 1">
            <a:extLst>
              <a:ext uri="{FF2B5EF4-FFF2-40B4-BE49-F238E27FC236}">
                <a16:creationId xmlns:a16="http://schemas.microsoft.com/office/drawing/2014/main" id="{26B12459-1B49-428B-A6D8-A3B9295C8A70}"/>
              </a:ext>
            </a:extLst>
          </p:cNvPr>
          <p:cNvSpPr/>
          <p:nvPr/>
        </p:nvSpPr>
        <p:spPr>
          <a:xfrm>
            <a:off x="175372" y="103094"/>
            <a:ext cx="8556252" cy="811306"/>
          </a:xfrm>
          <a:prstGeom prst="flowChartAlternateProcess">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HG丸ｺﾞｼｯｸM-PRO" panose="020F0600000000000000" pitchFamily="50" charset="-128"/>
                <a:ea typeface="HG丸ｺﾞｼｯｸM-PRO" panose="020F0600000000000000" pitchFamily="50" charset="-128"/>
              </a:rPr>
              <a:t>子どもを預けたい</a:t>
            </a:r>
          </a:p>
        </p:txBody>
      </p:sp>
      <p:sp>
        <p:nvSpPr>
          <p:cNvPr id="3" name="フローチャート: 代替処理 2">
            <a:extLst>
              <a:ext uri="{FF2B5EF4-FFF2-40B4-BE49-F238E27FC236}">
                <a16:creationId xmlns:a16="http://schemas.microsoft.com/office/drawing/2014/main" id="{B7F8F049-F4B4-4DE7-6288-52FB5C0DCA3B}"/>
              </a:ext>
            </a:extLst>
          </p:cNvPr>
          <p:cNvSpPr/>
          <p:nvPr/>
        </p:nvSpPr>
        <p:spPr>
          <a:xfrm>
            <a:off x="8928847" y="138953"/>
            <a:ext cx="3087781" cy="811306"/>
          </a:xfrm>
          <a:prstGeom prst="flowChartAlternateProcess">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HG丸ｺﾞｼｯｸM-PRO" panose="020F0600000000000000" pitchFamily="50" charset="-128"/>
                <a:ea typeface="HG丸ｺﾞｼｯｸM-PRO" panose="020F0600000000000000" pitchFamily="50" charset="-128"/>
              </a:rPr>
              <a:t>子どもと一緒に利用したい</a:t>
            </a:r>
            <a:endParaRPr kumimoji="1" lang="en-US" altLang="ja-JP" dirty="0">
              <a:solidFill>
                <a:schemeClr val="tx1"/>
              </a:solidFill>
              <a:latin typeface="HG丸ｺﾞｼｯｸM-PRO" panose="020F0600000000000000" pitchFamily="50" charset="-128"/>
              <a:ea typeface="HG丸ｺﾞｼｯｸM-PRO" panose="020F0600000000000000" pitchFamily="50" charset="-128"/>
            </a:endParaRPr>
          </a:p>
          <a:p>
            <a:pPr algn="ctr"/>
            <a:r>
              <a:rPr lang="ja-JP" altLang="en-US" dirty="0">
                <a:solidFill>
                  <a:schemeClr val="tx1"/>
                </a:solidFill>
                <a:latin typeface="HG丸ｺﾞｼｯｸM-PRO" panose="020F0600000000000000" pitchFamily="50" charset="-128"/>
                <a:ea typeface="HG丸ｺﾞｼｯｸM-PRO" panose="020F0600000000000000" pitchFamily="50" charset="-128"/>
              </a:rPr>
              <a:t>友達を作りたい</a:t>
            </a:r>
            <a:endParaRPr kumimoji="1" lang="ja-JP" altLang="en-US" dirty="0">
              <a:solidFill>
                <a:schemeClr val="tx1"/>
              </a:solidFill>
              <a:latin typeface="HG丸ｺﾞｼｯｸM-PRO" panose="020F0600000000000000" pitchFamily="50" charset="-128"/>
              <a:ea typeface="HG丸ｺﾞｼｯｸM-PRO" panose="020F0600000000000000" pitchFamily="50" charset="-128"/>
            </a:endParaRPr>
          </a:p>
        </p:txBody>
      </p:sp>
      <p:sp>
        <p:nvSpPr>
          <p:cNvPr id="4" name="フローチャート: 代替処理 3">
            <a:extLst>
              <a:ext uri="{FF2B5EF4-FFF2-40B4-BE49-F238E27FC236}">
                <a16:creationId xmlns:a16="http://schemas.microsoft.com/office/drawing/2014/main" id="{F0487872-BE02-8C14-A0E8-CDA9A801FF4B}"/>
              </a:ext>
            </a:extLst>
          </p:cNvPr>
          <p:cNvSpPr/>
          <p:nvPr/>
        </p:nvSpPr>
        <p:spPr>
          <a:xfrm>
            <a:off x="175372" y="1312664"/>
            <a:ext cx="2922496" cy="811306"/>
          </a:xfrm>
          <a:prstGeom prst="flowChartAlternateProcess">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HG丸ｺﾞｼｯｸM-PRO" panose="020F0600000000000000" pitchFamily="50" charset="-128"/>
                <a:ea typeface="HG丸ｺﾞｼｯｸM-PRO" panose="020F0600000000000000" pitchFamily="50" charset="-128"/>
              </a:rPr>
              <a:t>幼児教育を受けさせたい</a:t>
            </a:r>
          </a:p>
        </p:txBody>
      </p:sp>
      <p:sp>
        <p:nvSpPr>
          <p:cNvPr id="5" name="フローチャート: 代替処理 4">
            <a:extLst>
              <a:ext uri="{FF2B5EF4-FFF2-40B4-BE49-F238E27FC236}">
                <a16:creationId xmlns:a16="http://schemas.microsoft.com/office/drawing/2014/main" id="{7BEACD68-C2CC-9965-E4D9-F917D1D5272E}"/>
              </a:ext>
            </a:extLst>
          </p:cNvPr>
          <p:cNvSpPr/>
          <p:nvPr/>
        </p:nvSpPr>
        <p:spPr>
          <a:xfrm>
            <a:off x="3220286" y="1339313"/>
            <a:ext cx="5231522" cy="811306"/>
          </a:xfrm>
          <a:prstGeom prst="flowChartAlternateProcess">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HG丸ｺﾞｼｯｸM-PRO" panose="020F0600000000000000" pitchFamily="50" charset="-128"/>
                <a:ea typeface="HG丸ｺﾞｼｯｸM-PRO" panose="020F0600000000000000" pitchFamily="50" charset="-128"/>
              </a:rPr>
              <a:t>仕事などで保育が必要</a:t>
            </a:r>
          </a:p>
        </p:txBody>
      </p:sp>
      <p:sp>
        <p:nvSpPr>
          <p:cNvPr id="6" name="フローチャート: 代替処理 5">
            <a:extLst>
              <a:ext uri="{FF2B5EF4-FFF2-40B4-BE49-F238E27FC236}">
                <a16:creationId xmlns:a16="http://schemas.microsoft.com/office/drawing/2014/main" id="{A9374EA4-6A35-A2FF-4252-B91534BA524F}"/>
              </a:ext>
            </a:extLst>
          </p:cNvPr>
          <p:cNvSpPr/>
          <p:nvPr/>
        </p:nvSpPr>
        <p:spPr>
          <a:xfrm>
            <a:off x="175372" y="2533021"/>
            <a:ext cx="4226300" cy="1038224"/>
          </a:xfrm>
          <a:prstGeom prst="flowChartAlternateProcess">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HG丸ｺﾞｼｯｸM-PRO" panose="020F0600000000000000" pitchFamily="50" charset="-128"/>
                <a:ea typeface="HG丸ｺﾞｼｯｸM-PRO" panose="020F0600000000000000" pitchFamily="50" charset="-128"/>
              </a:rPr>
              <a:t>３歳～５歳児</a:t>
            </a:r>
          </a:p>
        </p:txBody>
      </p:sp>
      <p:sp>
        <p:nvSpPr>
          <p:cNvPr id="7" name="フローチャート: 代替処理 6">
            <a:extLst>
              <a:ext uri="{FF2B5EF4-FFF2-40B4-BE49-F238E27FC236}">
                <a16:creationId xmlns:a16="http://schemas.microsoft.com/office/drawing/2014/main" id="{2DE3191F-A426-285F-97CA-6C9B706331DC}"/>
              </a:ext>
            </a:extLst>
          </p:cNvPr>
          <p:cNvSpPr/>
          <p:nvPr/>
        </p:nvSpPr>
        <p:spPr>
          <a:xfrm>
            <a:off x="4639234" y="2539079"/>
            <a:ext cx="2913531" cy="1038224"/>
          </a:xfrm>
          <a:prstGeom prst="flowChartAlternateProcess">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HG丸ｺﾞｼｯｸM-PRO" panose="020F0600000000000000" pitchFamily="50" charset="-128"/>
                <a:ea typeface="HG丸ｺﾞｼｯｸM-PRO" panose="020F0600000000000000" pitchFamily="50" charset="-128"/>
              </a:rPr>
              <a:t>０歳～２歳児</a:t>
            </a:r>
          </a:p>
        </p:txBody>
      </p:sp>
      <p:sp>
        <p:nvSpPr>
          <p:cNvPr id="8" name="フローチャート: 代替処理 7">
            <a:extLst>
              <a:ext uri="{FF2B5EF4-FFF2-40B4-BE49-F238E27FC236}">
                <a16:creationId xmlns:a16="http://schemas.microsoft.com/office/drawing/2014/main" id="{6BDF51C5-F9C8-385F-744C-261F654A6D38}"/>
              </a:ext>
            </a:extLst>
          </p:cNvPr>
          <p:cNvSpPr/>
          <p:nvPr/>
        </p:nvSpPr>
        <p:spPr>
          <a:xfrm>
            <a:off x="76405" y="4077981"/>
            <a:ext cx="2250755" cy="1982160"/>
          </a:xfrm>
          <a:prstGeom prst="flowChartAlternateProcess">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solidFill>
                <a:latin typeface="HG丸ｺﾞｼｯｸM-PRO" panose="020F0600000000000000" pitchFamily="50" charset="-128"/>
                <a:ea typeface="HG丸ｺﾞｼｯｸM-PRO" panose="020F0600000000000000" pitchFamily="50" charset="-128"/>
              </a:rPr>
              <a:t>（１）</a:t>
            </a:r>
            <a:endParaRPr kumimoji="1" lang="en-US" altLang="ja-JP" sz="2000" b="1" dirty="0">
              <a:solidFill>
                <a:schemeClr val="tx1"/>
              </a:solidFill>
              <a:latin typeface="HG丸ｺﾞｼｯｸM-PRO" panose="020F0600000000000000" pitchFamily="50" charset="-128"/>
              <a:ea typeface="HG丸ｺﾞｼｯｸM-PRO" panose="020F0600000000000000" pitchFamily="50" charset="-128"/>
            </a:endParaRPr>
          </a:p>
          <a:p>
            <a:r>
              <a:rPr lang="en-US" altLang="ja-JP" sz="1600" dirty="0">
                <a:solidFill>
                  <a:schemeClr val="tx1"/>
                </a:solidFill>
                <a:latin typeface="HG丸ｺﾞｼｯｸM-PRO" panose="020F0600000000000000" pitchFamily="50" charset="-128"/>
                <a:ea typeface="HG丸ｺﾞｼｯｸM-PRO" panose="020F0600000000000000" pitchFamily="50" charset="-128"/>
              </a:rPr>
              <a:t>&lt;1</a:t>
            </a:r>
            <a:r>
              <a:rPr lang="ja-JP" altLang="en-US" sz="1600" dirty="0">
                <a:solidFill>
                  <a:schemeClr val="tx1"/>
                </a:solidFill>
                <a:latin typeface="HG丸ｺﾞｼｯｸM-PRO" panose="020F0600000000000000" pitchFamily="50" charset="-128"/>
                <a:ea typeface="HG丸ｺﾞｼｯｸM-PRO" panose="020F0600000000000000" pitchFamily="50" charset="-128"/>
              </a:rPr>
              <a:t>号認定</a:t>
            </a:r>
            <a:r>
              <a:rPr lang="en-US" altLang="ja-JP" sz="1600" dirty="0">
                <a:solidFill>
                  <a:schemeClr val="tx1"/>
                </a:solidFill>
                <a:latin typeface="HG丸ｺﾞｼｯｸM-PRO" panose="020F0600000000000000" pitchFamily="50" charset="-128"/>
                <a:ea typeface="HG丸ｺﾞｼｯｸM-PRO" panose="020F0600000000000000" pitchFamily="50" charset="-128"/>
              </a:rPr>
              <a:t>&gt;</a:t>
            </a:r>
          </a:p>
          <a:p>
            <a:r>
              <a:rPr kumimoji="1" lang="ja-JP" altLang="en-US" sz="1600" dirty="0">
                <a:solidFill>
                  <a:schemeClr val="tx1"/>
                </a:solidFill>
                <a:latin typeface="HG丸ｺﾞｼｯｸM-PRO" panose="020F0600000000000000" pitchFamily="50" charset="-128"/>
                <a:ea typeface="HG丸ｺﾞｼｯｸM-PRO" panose="020F0600000000000000" pitchFamily="50" charset="-128"/>
              </a:rPr>
              <a:t>・認定こども園</a:t>
            </a:r>
            <a:endParaRPr kumimoji="1" lang="en-US" altLang="ja-JP" sz="16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600" dirty="0">
                <a:solidFill>
                  <a:schemeClr val="tx1"/>
                </a:solidFill>
                <a:latin typeface="HG丸ｺﾞｼｯｸM-PRO" panose="020F0600000000000000" pitchFamily="50" charset="-128"/>
                <a:ea typeface="HG丸ｺﾞｼｯｸM-PRO" panose="020F0600000000000000" pitchFamily="50" charset="-128"/>
              </a:rPr>
              <a:t>（幼稚園機能部分）</a:t>
            </a:r>
            <a:endParaRPr lang="en-US" altLang="ja-JP" sz="16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600" dirty="0">
                <a:solidFill>
                  <a:schemeClr val="tx1"/>
                </a:solidFill>
                <a:latin typeface="HG丸ｺﾞｼｯｸM-PRO" panose="020F0600000000000000" pitchFamily="50" charset="-128"/>
                <a:ea typeface="HG丸ｺﾞｼｯｸM-PRO" panose="020F0600000000000000" pitchFamily="50" charset="-128"/>
              </a:rPr>
              <a:t>・幼稚園</a:t>
            </a:r>
            <a:r>
              <a:rPr kumimoji="1" lang="en-US" altLang="ja-JP" sz="1600" dirty="0">
                <a:solidFill>
                  <a:schemeClr val="tx1"/>
                </a:solidFill>
                <a:latin typeface="HG丸ｺﾞｼｯｸM-PRO" panose="020F0600000000000000" pitchFamily="50" charset="-128"/>
                <a:ea typeface="HG丸ｺﾞｼｯｸM-PRO" panose="020F0600000000000000" pitchFamily="50" charset="-128"/>
              </a:rPr>
              <a:t>※</a:t>
            </a:r>
            <a:endParaRPr kumimoji="1" lang="ja-JP" altLang="en-US" sz="16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8" name="フローチャート: 代替処理 17">
            <a:extLst>
              <a:ext uri="{FF2B5EF4-FFF2-40B4-BE49-F238E27FC236}">
                <a16:creationId xmlns:a16="http://schemas.microsoft.com/office/drawing/2014/main" id="{A395A2B8-EAE2-F8DB-559F-25F07FD2049B}"/>
              </a:ext>
            </a:extLst>
          </p:cNvPr>
          <p:cNvSpPr/>
          <p:nvPr/>
        </p:nvSpPr>
        <p:spPr>
          <a:xfrm>
            <a:off x="7203272" y="4071276"/>
            <a:ext cx="2415428" cy="1988866"/>
          </a:xfrm>
          <a:prstGeom prst="flowChartAlternateProcess">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solidFill>
                <a:latin typeface="HG丸ｺﾞｼｯｸM-PRO" panose="020F0600000000000000" pitchFamily="50" charset="-128"/>
                <a:ea typeface="HG丸ｺﾞｼｯｸM-PRO" panose="020F0600000000000000" pitchFamily="50" charset="-128"/>
              </a:rPr>
              <a:t>（４）</a:t>
            </a:r>
            <a:endParaRPr kumimoji="1" lang="en-US" altLang="ja-JP" sz="2000" b="1"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600" dirty="0">
                <a:solidFill>
                  <a:schemeClr val="tx1"/>
                </a:solidFill>
                <a:latin typeface="HG丸ｺﾞｼｯｸM-PRO" panose="020F0600000000000000" pitchFamily="50" charset="-128"/>
                <a:ea typeface="HG丸ｺﾞｼｯｸM-PRO" panose="020F0600000000000000" pitchFamily="50" charset="-128"/>
              </a:rPr>
              <a:t>・企業主導型保育事業</a:t>
            </a:r>
            <a:endParaRPr kumimoji="1" lang="en-US" altLang="ja-JP" sz="16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600" dirty="0">
                <a:solidFill>
                  <a:schemeClr val="tx1"/>
                </a:solidFill>
                <a:latin typeface="HG丸ｺﾞｼｯｸM-PRO" panose="020F0600000000000000" pitchFamily="50" charset="-128"/>
                <a:ea typeface="HG丸ｺﾞｼｯｸM-PRO" panose="020F0600000000000000" pitchFamily="50" charset="-128"/>
              </a:rPr>
              <a:t>・認証保育所</a:t>
            </a:r>
            <a:endParaRPr lang="en-US" altLang="ja-JP" sz="16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600" dirty="0">
                <a:solidFill>
                  <a:schemeClr val="tx1"/>
                </a:solidFill>
                <a:latin typeface="HG丸ｺﾞｼｯｸM-PRO" panose="020F0600000000000000" pitchFamily="50" charset="-128"/>
                <a:ea typeface="HG丸ｺﾞｼｯｸM-PRO" panose="020F0600000000000000" pitchFamily="50" charset="-128"/>
              </a:rPr>
              <a:t>・地域保育所</a:t>
            </a:r>
            <a:endParaRPr kumimoji="1" lang="en-US" altLang="ja-JP" sz="16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600" dirty="0">
                <a:solidFill>
                  <a:schemeClr val="tx1"/>
                </a:solidFill>
                <a:latin typeface="HG丸ｺﾞｼｯｸM-PRO" panose="020F0600000000000000" pitchFamily="50" charset="-128"/>
                <a:ea typeface="HG丸ｺﾞｼｯｸM-PRO" panose="020F0600000000000000" pitchFamily="50" charset="-128"/>
              </a:rPr>
              <a:t>・一時預かり</a:t>
            </a:r>
          </a:p>
        </p:txBody>
      </p:sp>
      <p:sp>
        <p:nvSpPr>
          <p:cNvPr id="19" name="フローチャート: 代替処理 18">
            <a:extLst>
              <a:ext uri="{FF2B5EF4-FFF2-40B4-BE49-F238E27FC236}">
                <a16:creationId xmlns:a16="http://schemas.microsoft.com/office/drawing/2014/main" id="{E740CA07-218F-A633-CF5B-637E482DAC92}"/>
              </a:ext>
            </a:extLst>
          </p:cNvPr>
          <p:cNvSpPr/>
          <p:nvPr/>
        </p:nvSpPr>
        <p:spPr>
          <a:xfrm>
            <a:off x="2464659" y="4077982"/>
            <a:ext cx="2250755" cy="1982160"/>
          </a:xfrm>
          <a:prstGeom prst="flowChartAlternateProcess">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solidFill>
                <a:latin typeface="HG丸ｺﾞｼｯｸM-PRO" panose="020F0600000000000000" pitchFamily="50" charset="-128"/>
                <a:ea typeface="HG丸ｺﾞｼｯｸM-PRO" panose="020F0600000000000000" pitchFamily="50" charset="-128"/>
              </a:rPr>
              <a:t>（２）</a:t>
            </a:r>
            <a:endParaRPr kumimoji="1" lang="en-US" altLang="ja-JP" sz="2000" b="1" dirty="0">
              <a:solidFill>
                <a:schemeClr val="tx1"/>
              </a:solidFill>
              <a:latin typeface="HG丸ｺﾞｼｯｸM-PRO" panose="020F0600000000000000" pitchFamily="50" charset="-128"/>
              <a:ea typeface="HG丸ｺﾞｼｯｸM-PRO" panose="020F0600000000000000" pitchFamily="50" charset="-128"/>
            </a:endParaRPr>
          </a:p>
          <a:p>
            <a:r>
              <a:rPr lang="en-US" altLang="ja-JP" sz="1600" dirty="0">
                <a:solidFill>
                  <a:schemeClr val="tx1"/>
                </a:solidFill>
                <a:latin typeface="HG丸ｺﾞｼｯｸM-PRO" panose="020F0600000000000000" pitchFamily="50" charset="-128"/>
                <a:ea typeface="HG丸ｺﾞｼｯｸM-PRO" panose="020F0600000000000000" pitchFamily="50" charset="-128"/>
              </a:rPr>
              <a:t>&lt;</a:t>
            </a:r>
            <a:r>
              <a:rPr lang="ja-JP" altLang="en-US" sz="1600" dirty="0">
                <a:solidFill>
                  <a:schemeClr val="tx1"/>
                </a:solidFill>
                <a:latin typeface="HG丸ｺﾞｼｯｸM-PRO" panose="020F0600000000000000" pitchFamily="50" charset="-128"/>
                <a:ea typeface="HG丸ｺﾞｼｯｸM-PRO" panose="020F0600000000000000" pitchFamily="50" charset="-128"/>
              </a:rPr>
              <a:t>２号認定</a:t>
            </a:r>
            <a:r>
              <a:rPr lang="en-US" altLang="ja-JP" sz="1600" dirty="0">
                <a:solidFill>
                  <a:schemeClr val="tx1"/>
                </a:solidFill>
                <a:latin typeface="HG丸ｺﾞｼｯｸM-PRO" panose="020F0600000000000000" pitchFamily="50" charset="-128"/>
                <a:ea typeface="HG丸ｺﾞｼｯｸM-PRO" panose="020F0600000000000000" pitchFamily="50" charset="-128"/>
              </a:rPr>
              <a:t>&gt;</a:t>
            </a:r>
          </a:p>
          <a:p>
            <a:r>
              <a:rPr kumimoji="1" lang="ja-JP" altLang="en-US" sz="1600" dirty="0">
                <a:solidFill>
                  <a:schemeClr val="tx1"/>
                </a:solidFill>
                <a:latin typeface="HG丸ｺﾞｼｯｸM-PRO" panose="020F0600000000000000" pitchFamily="50" charset="-128"/>
                <a:ea typeface="HG丸ｺﾞｼｯｸM-PRO" panose="020F0600000000000000" pitchFamily="50" charset="-128"/>
              </a:rPr>
              <a:t>・認定ども園</a:t>
            </a:r>
            <a:endParaRPr kumimoji="1" lang="en-US" altLang="ja-JP" sz="16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600" dirty="0">
                <a:solidFill>
                  <a:schemeClr val="tx1"/>
                </a:solidFill>
                <a:latin typeface="HG丸ｺﾞｼｯｸM-PRO" panose="020F0600000000000000" pitchFamily="50" charset="-128"/>
                <a:ea typeface="HG丸ｺﾞｼｯｸM-PRO" panose="020F0600000000000000" pitchFamily="50" charset="-128"/>
              </a:rPr>
              <a:t>（保育所機能部分）</a:t>
            </a:r>
            <a:endParaRPr lang="en-US" altLang="ja-JP" sz="16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600" dirty="0">
                <a:solidFill>
                  <a:schemeClr val="tx1"/>
                </a:solidFill>
                <a:latin typeface="HG丸ｺﾞｼｯｸM-PRO" panose="020F0600000000000000" pitchFamily="50" charset="-128"/>
                <a:ea typeface="HG丸ｺﾞｼｯｸM-PRO" panose="020F0600000000000000" pitchFamily="50" charset="-128"/>
              </a:rPr>
              <a:t>・保育所</a:t>
            </a:r>
          </a:p>
        </p:txBody>
      </p:sp>
      <p:sp>
        <p:nvSpPr>
          <p:cNvPr id="20" name="フローチャート: 代替処理 19">
            <a:extLst>
              <a:ext uri="{FF2B5EF4-FFF2-40B4-BE49-F238E27FC236}">
                <a16:creationId xmlns:a16="http://schemas.microsoft.com/office/drawing/2014/main" id="{41778838-05B0-07D1-6706-CB61474C8395}"/>
              </a:ext>
            </a:extLst>
          </p:cNvPr>
          <p:cNvSpPr/>
          <p:nvPr/>
        </p:nvSpPr>
        <p:spPr>
          <a:xfrm>
            <a:off x="4852911" y="4073978"/>
            <a:ext cx="2268687" cy="1986163"/>
          </a:xfrm>
          <a:prstGeom prst="flowChartAlternateProcess">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2000" b="1" dirty="0">
              <a:solidFill>
                <a:schemeClr val="tx1"/>
              </a:solidFill>
              <a:latin typeface="HG丸ｺﾞｼｯｸM-PRO" panose="020F0600000000000000" pitchFamily="50" charset="-128"/>
              <a:ea typeface="HG丸ｺﾞｼｯｸM-PRO" panose="020F0600000000000000" pitchFamily="50" charset="-128"/>
            </a:endParaRPr>
          </a:p>
          <a:p>
            <a:pPr algn="ctr"/>
            <a:r>
              <a:rPr kumimoji="1" lang="ja-JP" altLang="en-US" sz="2000" b="1" dirty="0">
                <a:solidFill>
                  <a:schemeClr val="tx1"/>
                </a:solidFill>
                <a:latin typeface="HG丸ｺﾞｼｯｸM-PRO" panose="020F0600000000000000" pitchFamily="50" charset="-128"/>
                <a:ea typeface="HG丸ｺﾞｼｯｸM-PRO" panose="020F0600000000000000" pitchFamily="50" charset="-128"/>
              </a:rPr>
              <a:t>（３）</a:t>
            </a:r>
            <a:endParaRPr kumimoji="1" lang="en-US" altLang="ja-JP" sz="2000" b="1" dirty="0">
              <a:solidFill>
                <a:schemeClr val="tx1"/>
              </a:solidFill>
              <a:latin typeface="HG丸ｺﾞｼｯｸM-PRO" panose="020F0600000000000000" pitchFamily="50" charset="-128"/>
              <a:ea typeface="HG丸ｺﾞｼｯｸM-PRO" panose="020F0600000000000000" pitchFamily="50" charset="-128"/>
            </a:endParaRPr>
          </a:p>
          <a:p>
            <a:r>
              <a:rPr lang="en-US" altLang="ja-JP" sz="1600" dirty="0">
                <a:solidFill>
                  <a:schemeClr val="tx1"/>
                </a:solidFill>
                <a:latin typeface="HG丸ｺﾞｼｯｸM-PRO" panose="020F0600000000000000" pitchFamily="50" charset="-128"/>
                <a:ea typeface="HG丸ｺﾞｼｯｸM-PRO" panose="020F0600000000000000" pitchFamily="50" charset="-128"/>
              </a:rPr>
              <a:t>&lt;</a:t>
            </a:r>
            <a:r>
              <a:rPr lang="ja-JP" altLang="en-US" sz="1600" dirty="0">
                <a:solidFill>
                  <a:schemeClr val="tx1"/>
                </a:solidFill>
                <a:latin typeface="HG丸ｺﾞｼｯｸM-PRO" panose="020F0600000000000000" pitchFamily="50" charset="-128"/>
                <a:ea typeface="HG丸ｺﾞｼｯｸM-PRO" panose="020F0600000000000000" pitchFamily="50" charset="-128"/>
              </a:rPr>
              <a:t>３号認定</a:t>
            </a:r>
            <a:r>
              <a:rPr lang="en-US" altLang="ja-JP" sz="1600" dirty="0">
                <a:solidFill>
                  <a:schemeClr val="tx1"/>
                </a:solidFill>
                <a:latin typeface="HG丸ｺﾞｼｯｸM-PRO" panose="020F0600000000000000" pitchFamily="50" charset="-128"/>
                <a:ea typeface="HG丸ｺﾞｼｯｸM-PRO" panose="020F0600000000000000" pitchFamily="50" charset="-128"/>
              </a:rPr>
              <a:t>&gt;</a:t>
            </a:r>
          </a:p>
          <a:p>
            <a:r>
              <a:rPr kumimoji="1" lang="ja-JP" altLang="en-US" sz="1600" dirty="0">
                <a:solidFill>
                  <a:schemeClr val="tx1"/>
                </a:solidFill>
                <a:latin typeface="HG丸ｺﾞｼｯｸM-PRO" panose="020F0600000000000000" pitchFamily="50" charset="-128"/>
                <a:ea typeface="HG丸ｺﾞｼｯｸM-PRO" panose="020F0600000000000000" pitchFamily="50" charset="-128"/>
              </a:rPr>
              <a:t>・認定こども園</a:t>
            </a:r>
            <a:endParaRPr kumimoji="1" lang="en-US" altLang="ja-JP" sz="16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600" dirty="0">
                <a:solidFill>
                  <a:schemeClr val="tx1"/>
                </a:solidFill>
                <a:latin typeface="HG丸ｺﾞｼｯｸM-PRO" panose="020F0600000000000000" pitchFamily="50" charset="-128"/>
                <a:ea typeface="HG丸ｺﾞｼｯｸM-PRO" panose="020F0600000000000000" pitchFamily="50" charset="-128"/>
              </a:rPr>
              <a:t>（保育所機能部分）</a:t>
            </a:r>
            <a:endParaRPr lang="en-US" altLang="ja-JP" sz="16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600" dirty="0">
                <a:solidFill>
                  <a:schemeClr val="tx1"/>
                </a:solidFill>
                <a:latin typeface="HG丸ｺﾞｼｯｸM-PRO" panose="020F0600000000000000" pitchFamily="50" charset="-128"/>
                <a:ea typeface="HG丸ｺﾞｼｯｸM-PRO" panose="020F0600000000000000" pitchFamily="50" charset="-128"/>
              </a:rPr>
              <a:t>・保育所</a:t>
            </a:r>
            <a:endParaRPr kumimoji="1" lang="en-US" altLang="ja-JP" sz="16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600" dirty="0">
                <a:solidFill>
                  <a:schemeClr val="tx1"/>
                </a:solidFill>
                <a:latin typeface="HG丸ｺﾞｼｯｸM-PRO" panose="020F0600000000000000" pitchFamily="50" charset="-128"/>
                <a:ea typeface="HG丸ｺﾞｼｯｸM-PRO" panose="020F0600000000000000" pitchFamily="50" charset="-128"/>
              </a:rPr>
              <a:t>・地域型保育事業</a:t>
            </a:r>
            <a:endParaRPr kumimoji="1" lang="ja-JP" altLang="en-US" sz="1600" dirty="0">
              <a:solidFill>
                <a:schemeClr val="tx1"/>
              </a:solidFill>
              <a:latin typeface="HG丸ｺﾞｼｯｸM-PRO" panose="020F0600000000000000" pitchFamily="50" charset="-128"/>
              <a:ea typeface="HG丸ｺﾞｼｯｸM-PRO" panose="020F0600000000000000" pitchFamily="50" charset="-128"/>
            </a:endParaRPr>
          </a:p>
        </p:txBody>
      </p:sp>
      <p:sp>
        <p:nvSpPr>
          <p:cNvPr id="21" name="フローチャート: 代替処理 20">
            <a:extLst>
              <a:ext uri="{FF2B5EF4-FFF2-40B4-BE49-F238E27FC236}">
                <a16:creationId xmlns:a16="http://schemas.microsoft.com/office/drawing/2014/main" id="{93C10DD8-35E4-D02F-AA9D-22EB1A0F8F5F}"/>
              </a:ext>
            </a:extLst>
          </p:cNvPr>
          <p:cNvSpPr/>
          <p:nvPr/>
        </p:nvSpPr>
        <p:spPr>
          <a:xfrm>
            <a:off x="9700372" y="4077982"/>
            <a:ext cx="2415428" cy="1988866"/>
          </a:xfrm>
          <a:prstGeom prst="flowChartAlternateProcess">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t>　　　</a:t>
            </a:r>
            <a:r>
              <a:rPr kumimoji="1" lang="ja-JP" altLang="en-US" sz="2000" b="1" dirty="0">
                <a:solidFill>
                  <a:schemeClr val="tx1"/>
                </a:solidFill>
                <a:latin typeface="HG丸ｺﾞｼｯｸM-PRO" panose="020F0600000000000000" pitchFamily="50" charset="-128"/>
                <a:ea typeface="HG丸ｺﾞｼｯｸM-PRO" panose="020F0600000000000000" pitchFamily="50" charset="-128"/>
              </a:rPr>
              <a:t>（５）</a:t>
            </a:r>
            <a:endParaRPr kumimoji="1" lang="en-US" altLang="ja-JP" sz="2000" b="1"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600" dirty="0">
                <a:solidFill>
                  <a:schemeClr val="tx1"/>
                </a:solidFill>
                <a:latin typeface="HG丸ｺﾞｼｯｸM-PRO" panose="020F0600000000000000" pitchFamily="50" charset="-128"/>
                <a:ea typeface="HG丸ｺﾞｼｯｸM-PRO" panose="020F0600000000000000" pitchFamily="50" charset="-128"/>
              </a:rPr>
              <a:t>・子育て支援拠点事業</a:t>
            </a:r>
            <a:endParaRPr kumimoji="1" lang="en-US" altLang="ja-JP" sz="1600"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1600" dirty="0"/>
          </a:p>
          <a:p>
            <a:endParaRPr kumimoji="1" lang="en-US" altLang="ja-JP" sz="1600" dirty="0"/>
          </a:p>
          <a:p>
            <a:endParaRPr kumimoji="1" lang="en-US" altLang="ja-JP" sz="1600" dirty="0"/>
          </a:p>
        </p:txBody>
      </p:sp>
      <p:sp>
        <p:nvSpPr>
          <p:cNvPr id="22" name="テキスト ボックス 21">
            <a:extLst>
              <a:ext uri="{FF2B5EF4-FFF2-40B4-BE49-F238E27FC236}">
                <a16:creationId xmlns:a16="http://schemas.microsoft.com/office/drawing/2014/main" id="{D0C03EB7-A1AE-A5FD-5520-3704B8E61E65}"/>
              </a:ext>
            </a:extLst>
          </p:cNvPr>
          <p:cNvSpPr txBox="1"/>
          <p:nvPr/>
        </p:nvSpPr>
        <p:spPr>
          <a:xfrm>
            <a:off x="108929" y="6099610"/>
            <a:ext cx="11756652" cy="646331"/>
          </a:xfrm>
          <a:prstGeom prst="rect">
            <a:avLst/>
          </a:prstGeom>
          <a:noFill/>
          <a:ln>
            <a:noFill/>
          </a:ln>
        </p:spPr>
        <p:txBody>
          <a:bodyPr wrap="square" rtlCol="0">
            <a:spAutoFit/>
          </a:bodyPr>
          <a:lstStyle/>
          <a:p>
            <a:r>
              <a:rPr kumimoji="1" lang="en-US" altLang="ja-JP" dirty="0">
                <a:latin typeface="HG丸ｺﾞｼｯｸM-PRO" panose="020F0600000000000000" pitchFamily="50" charset="-128"/>
                <a:ea typeface="HG丸ｺﾞｼｯｸM-PRO" panose="020F0600000000000000" pitchFamily="50" charset="-128"/>
              </a:rPr>
              <a:t>※</a:t>
            </a:r>
            <a:r>
              <a:rPr kumimoji="1" lang="ja-JP" altLang="en-US" dirty="0">
                <a:latin typeface="HG丸ｺﾞｼｯｸM-PRO" panose="020F0600000000000000" pitchFamily="50" charset="-128"/>
                <a:ea typeface="HG丸ｺﾞｼｯｸM-PRO" panose="020F0600000000000000" pitchFamily="50" charset="-128"/>
              </a:rPr>
              <a:t>幼稚園のうち、私立幼稚園には、新制度に移行している幼稚園と新制度に移行していない幼稚園があります。</a:t>
            </a:r>
            <a:endParaRPr kumimoji="1" lang="en-US" altLang="ja-JP"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新制度に移行しない幼稚園への入園を希望する場合は、１号認定を受ける必要はありません。</a:t>
            </a:r>
            <a:endParaRPr kumimoji="1" lang="ja-JP" altLang="en-US" dirty="0">
              <a:latin typeface="HG丸ｺﾞｼｯｸM-PRO" panose="020F0600000000000000" pitchFamily="50" charset="-128"/>
              <a:ea typeface="HG丸ｺﾞｼｯｸM-PRO" panose="020F0600000000000000" pitchFamily="50" charset="-128"/>
            </a:endParaRPr>
          </a:p>
        </p:txBody>
      </p:sp>
      <p:pic>
        <p:nvPicPr>
          <p:cNvPr id="30" name="図 29" descr="光 が含まれている画像&#10;&#10;自動的に生成された説明">
            <a:extLst>
              <a:ext uri="{FF2B5EF4-FFF2-40B4-BE49-F238E27FC236}">
                <a16:creationId xmlns:a16="http://schemas.microsoft.com/office/drawing/2014/main" id="{8A5144D2-AAEE-CEF3-D2D3-816DE7089A6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61717" y="2256694"/>
            <a:ext cx="733145" cy="733145"/>
          </a:xfrm>
          <a:prstGeom prst="rect">
            <a:avLst/>
          </a:prstGeom>
        </p:spPr>
      </p:pic>
      <p:pic>
        <p:nvPicPr>
          <p:cNvPr id="32" name="図 31" descr="アイコン&#10;&#10;自動的に生成された説明">
            <a:extLst>
              <a:ext uri="{FF2B5EF4-FFF2-40B4-BE49-F238E27FC236}">
                <a16:creationId xmlns:a16="http://schemas.microsoft.com/office/drawing/2014/main" id="{0359C87A-E9B1-01F4-6B4C-39FF114EFF2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98366" y="1079000"/>
            <a:ext cx="1269105" cy="1269105"/>
          </a:xfrm>
          <a:prstGeom prst="rect">
            <a:avLst/>
          </a:prstGeom>
        </p:spPr>
      </p:pic>
      <p:pic>
        <p:nvPicPr>
          <p:cNvPr id="34" name="図 33" descr="挿絵, 光 が含まれている画像&#10;&#10;自動的に生成された説明">
            <a:extLst>
              <a:ext uri="{FF2B5EF4-FFF2-40B4-BE49-F238E27FC236}">
                <a16:creationId xmlns:a16="http://schemas.microsoft.com/office/drawing/2014/main" id="{4C46C4AC-C47A-F407-47FC-E7BF2D0BD6C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a:off x="9086164" y="2091292"/>
            <a:ext cx="1052190" cy="1052190"/>
          </a:xfrm>
          <a:prstGeom prst="rect">
            <a:avLst/>
          </a:prstGeom>
        </p:spPr>
      </p:pic>
      <p:pic>
        <p:nvPicPr>
          <p:cNvPr id="35" name="図 34">
            <a:extLst>
              <a:ext uri="{FF2B5EF4-FFF2-40B4-BE49-F238E27FC236}">
                <a16:creationId xmlns:a16="http://schemas.microsoft.com/office/drawing/2014/main" id="{3697EAA5-DB5F-8F5C-138F-33A5955F5B91}"/>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19786409">
            <a:off x="9034237" y="1313546"/>
            <a:ext cx="398780" cy="398780"/>
          </a:xfrm>
          <a:prstGeom prst="rect">
            <a:avLst/>
          </a:prstGeom>
          <a:noFill/>
          <a:ln>
            <a:noFill/>
          </a:ln>
        </p:spPr>
      </p:pic>
      <p:pic>
        <p:nvPicPr>
          <p:cNvPr id="36" name="図 35">
            <a:extLst>
              <a:ext uri="{FF2B5EF4-FFF2-40B4-BE49-F238E27FC236}">
                <a16:creationId xmlns:a16="http://schemas.microsoft.com/office/drawing/2014/main" id="{1E1BF8EB-AF42-1317-158F-1BEA3DE422C2}"/>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3108906">
            <a:off x="10135420" y="2819148"/>
            <a:ext cx="398780" cy="398780"/>
          </a:xfrm>
          <a:prstGeom prst="rect">
            <a:avLst/>
          </a:prstGeom>
          <a:noFill/>
          <a:ln>
            <a:noFill/>
          </a:ln>
        </p:spPr>
      </p:pic>
    </p:spTree>
    <p:extLst>
      <p:ext uri="{BB962C8B-B14F-4D97-AF65-F5344CB8AC3E}">
        <p14:creationId xmlns:p14="http://schemas.microsoft.com/office/powerpoint/2010/main" val="324305465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TotalTime>
  <Words>164</Words>
  <Application>Microsoft Office PowerPoint</Application>
  <PresentationFormat>ワイド画面</PresentationFormat>
  <Paragraphs>34</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HG丸ｺﾞｼｯｸM-PRO</vt:lpstr>
      <vt:lpstr>游ゴシック</vt:lpstr>
      <vt:lpstr>游ゴシック Light</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revision>2</cp:revision>
  <cp:lastPrinted>2023-01-19T01:07:26Z</cp:lastPrinted>
  <dcterms:created xsi:type="dcterms:W3CDTF">2023-01-18T23:27:41Z</dcterms:created>
  <dcterms:modified xsi:type="dcterms:W3CDTF">2023-01-19T01:13:40Z</dcterms:modified>
</cp:coreProperties>
</file>