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F64D-999C-48A0-8324-D9320F15FCED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F182-AFB8-46D3-83DB-FFF4799F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9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F64D-999C-48A0-8324-D9320F15FCED}" type="datetimeFigureOut">
              <a:rPr kumimoji="1" lang="ja-JP" altLang="en-US" smtClean="0"/>
              <a:t>2014/8/15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F182-AFB8-46D3-83DB-FFF4799F5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44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6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4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matsuyamashi</dc:creator>
  <cp:lastModifiedBy>matsuyamashi</cp:lastModifiedBy>
  <cp:revision>1</cp:revision>
  <dcterms:created xsi:type="dcterms:W3CDTF">2014-08-15T09:54:22Z</dcterms:created>
  <dcterms:modified xsi:type="dcterms:W3CDTF">2014-08-15T09:54:22Z</dcterms:modified>
</cp:coreProperties>
</file>