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41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954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26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59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67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26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42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651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37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069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5828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F3278-556C-43CB-BFC8-75AA2B61ECB8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787E2-BB2C-4287-95F2-936A543E68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624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69899" y="95250"/>
            <a:ext cx="2473325" cy="5651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道後温泉椿の湯　</a:t>
            </a:r>
            <a:endParaRPr lang="en-US" altLang="ja-JP" sz="14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自動販売機設置場所</a:t>
            </a:r>
            <a:endParaRPr kumimoji="1" lang="ja-JP" altLang="en-US" sz="14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791450" y="3956050"/>
            <a:ext cx="57150" cy="107950"/>
          </a:xfrm>
          <a:prstGeom prst="rect">
            <a:avLst/>
          </a:prstGeom>
          <a:noFill/>
          <a:ln w="63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/>
          <p:cNvGrpSpPr/>
          <p:nvPr/>
        </p:nvGrpSpPr>
        <p:grpSpPr>
          <a:xfrm>
            <a:off x="126533" y="95250"/>
            <a:ext cx="9652933" cy="6821443"/>
            <a:chOff x="253067" y="-3251"/>
            <a:chExt cx="9652933" cy="6821443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067" y="-3251"/>
              <a:ext cx="9652933" cy="6821443"/>
            </a:xfrm>
            <a:prstGeom prst="rect">
              <a:avLst/>
            </a:prstGeom>
          </p:spPr>
        </p:pic>
        <p:sp>
          <p:nvSpPr>
            <p:cNvPr id="3" name="テキスト ボックス 2"/>
            <p:cNvSpPr txBox="1"/>
            <p:nvPr/>
          </p:nvSpPr>
          <p:spPr>
            <a:xfrm>
              <a:off x="7242175" y="3956050"/>
              <a:ext cx="4191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①</a:t>
              </a: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7461250" y="4425950"/>
              <a:ext cx="1952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②</a:t>
              </a: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7616825" y="4425950"/>
              <a:ext cx="1952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③</a:t>
              </a: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7853362" y="4037787"/>
              <a:ext cx="3238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④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2433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13</Words>
  <Application>Microsoft Office PowerPoint</Application>
  <PresentationFormat>A4 210 x 297 mm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HGPｺﾞｼｯｸM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nt155015</dc:creator>
  <cp:lastModifiedBy>袋田 ゆかり</cp:lastModifiedBy>
  <cp:revision>16</cp:revision>
  <cp:lastPrinted>2017-10-23T05:47:18Z</cp:lastPrinted>
  <dcterms:created xsi:type="dcterms:W3CDTF">2016-09-21T13:01:23Z</dcterms:created>
  <dcterms:modified xsi:type="dcterms:W3CDTF">2025-12-23T02:28:46Z</dcterms:modified>
</cp:coreProperties>
</file>